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D77F8-E5CB-4B4F-9599-CAF03D462D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90F9A-2B47-4999-9D04-C8F89B8ABA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DD9B0-BADE-46AE-A7DB-4F52813B4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77CE-E0AA-466C-BFC4-B6426731ADC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2073F4-053D-4ED0-8068-E68629862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FD83E-0ECF-4F6A-AB7A-E18D16EF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630-E934-4096-8F78-1DDB740F5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68078-8BE5-47A9-9DED-9BA194698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3FB314-2567-40F4-BADA-1C8E96FB2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16952-5531-4135-B28F-908E0FCA4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77CE-E0AA-466C-BFC4-B6426731ADC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22689-A9A8-481B-9441-480805F3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C757B-AB5E-42B0-89C8-7561E747F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630-E934-4096-8F78-1DDB740F5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A6BB67-4082-4CAD-B430-E331641E1A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3DE326-990B-48F2-8B4B-727536A187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E69034-8AB8-48EC-AE8D-27B4E2FE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77CE-E0AA-466C-BFC4-B6426731ADC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720E9-8559-4509-997B-C3EC677DD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902B2-67C6-44F6-A51C-EA8B048C3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630-E934-4096-8F78-1DDB740F5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32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69032-158B-4CC1-B1D7-41404CEBE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9B508-4167-406B-AFA2-8F90FC0E4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C18B1-0A17-4891-96EA-3C7F9B39E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77CE-E0AA-466C-BFC4-B6426731ADC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A751E-A31D-46C6-8C32-364325E4A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F385A-C501-416C-9EFF-4850ADBDA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630-E934-4096-8F78-1DDB740F5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9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94044-1189-4646-A398-8A85BBFA0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3558F2-2444-434D-BD8D-515B5A3BD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ADDC1-F788-4FB5-BE76-23B705821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77CE-E0AA-466C-BFC4-B6426731ADC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F0EEC-818A-4FDD-95FE-65E459CE7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5C941-85F7-4746-98EF-FF08884E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630-E934-4096-8F78-1DDB740F5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9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A56E8-2982-4223-882C-47A505B41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A00BF-4A45-49B1-B161-69165F29FE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DE05CF-2D77-4919-BA89-1878AB8A8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FD7D2-8A98-4EE4-9032-CE383E9C6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77CE-E0AA-466C-BFC4-B6426731ADC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B428B0-E813-4455-BB13-6DA99D96B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182835-936E-4FE3-B28A-342E2C376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630-E934-4096-8F78-1DDB740F5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6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839B1-40A9-4BDF-982D-960B82B20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E983DD-51AE-401F-B8F4-20039C527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730DD-9445-469E-B8A8-21824C170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E8FD38-CEE0-430B-B782-D631425A00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3F1F9-7B40-4B92-B1BF-64ECEF105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D2D12-73D5-4BE5-819A-5C891C38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77CE-E0AA-466C-BFC4-B6426731ADC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70EEFD-6B43-47EC-9817-1BC38E905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36DC2F-CFF6-484F-BBF4-C4056D153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630-E934-4096-8F78-1DDB740F5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E09F-8BE6-4F19-833F-8025E3ABF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79A2D-CADD-4DB0-BA66-025E4D6B3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77CE-E0AA-466C-BFC4-B6426731ADC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E21D5F-CF24-4E9E-A50D-11061715A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BF7E0-3FC4-4D80-AD9E-13B14561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630-E934-4096-8F78-1DDB740F5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553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6CF29-157B-4DD6-A4E0-0FDB707D7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77CE-E0AA-466C-BFC4-B6426731ADC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6E5F98-53E9-4600-8FF6-DDCEA8D9E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1D93B-F5B5-44D7-93E8-7BE1FCDF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630-E934-4096-8F78-1DDB740F5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50FE-6365-46CE-9408-9985F1E5D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38002-CEDB-4237-B5A0-C4998627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45AB80-B350-4C1C-8A14-19E9B2325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E63DD-93EE-47A1-AE60-957AA11AF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77CE-E0AA-466C-BFC4-B6426731ADC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E7A09-6EC2-405B-9A57-3E9AEC29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72226-68B7-44D8-9BFA-A8FA781A4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630-E934-4096-8F78-1DDB740F5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54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054C7-9A74-48D7-9992-934C05EE8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8AA73F-1FEB-4ACA-BFA7-92B8C8B77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41B3B7-8DCC-49E0-9E6B-C79CB9A0E4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ED382-15A2-42B1-9CFF-203348BC3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77CE-E0AA-466C-BFC4-B6426731ADC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4E8575-1F26-40FC-AE6B-6486176EA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B0F76A-FDDA-4B0F-92D6-BCBB3B26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D3630-E934-4096-8F78-1DDB740F5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757C66-F2D0-4CDB-85C9-885EABFBB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90CB4-DCAC-4B0A-B0A4-3B362EF40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2FCE8-1C42-4264-9542-9856C3561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F77CE-E0AA-466C-BFC4-B6426731ADCA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AC4CB-975C-4D4F-93EB-9FDBA77D4D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16F43-FC58-43E8-AFD9-27D0E414C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D3630-E934-4096-8F78-1DDB740F5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9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2D3F4E-5B19-4D38-8108-CCCCDEC9FC60}"/>
              </a:ext>
            </a:extLst>
          </p:cNvPr>
          <p:cNvSpPr txBox="1"/>
          <p:nvPr/>
        </p:nvSpPr>
        <p:spPr>
          <a:xfrm>
            <a:off x="548640" y="304800"/>
            <a:ext cx="6837680" cy="5632311"/>
          </a:xfrm>
          <a:prstGeom prst="rect">
            <a:avLst/>
          </a:prstGeom>
          <a:solidFill>
            <a:srgbClr val="00206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Comic Sans MS" panose="030F0702030302020204" pitchFamily="66" charset="0"/>
              </a:rPr>
              <a:t>Dr. Ritchie’s Space Vacation</a:t>
            </a:r>
          </a:p>
          <a:p>
            <a:endParaRPr lang="en-US" sz="7200" dirty="0">
              <a:latin typeface="Comic Sans MS" panose="030F0702030302020204" pitchFamily="66" charset="0"/>
            </a:endParaRPr>
          </a:p>
          <a:p>
            <a:r>
              <a:rPr lang="en-US" sz="7200" dirty="0">
                <a:latin typeface="Comic Sans MS" panose="030F0702030302020204" pitchFamily="66" charset="0"/>
              </a:rPr>
              <a:t>Up, Up…and Away!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DE8A45-F796-4B38-8F13-2A1461D44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80" t="4000" r="23280" b="11407"/>
          <a:stretch/>
        </p:blipFill>
        <p:spPr>
          <a:xfrm>
            <a:off x="8467134" y="304800"/>
            <a:ext cx="3291840" cy="580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1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44DE81-0F98-4024-A3B7-1C1A902CA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" y="304800"/>
            <a:ext cx="6712607" cy="50344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01F43E-DFC6-43F9-8214-C82709D6FD10}"/>
              </a:ext>
            </a:extLst>
          </p:cNvPr>
          <p:cNvSpPr txBox="1"/>
          <p:nvPr/>
        </p:nvSpPr>
        <p:spPr>
          <a:xfrm>
            <a:off x="7136524" y="409903"/>
            <a:ext cx="4782207" cy="4031873"/>
          </a:xfrm>
          <a:prstGeom prst="rect">
            <a:avLst/>
          </a:prstGeom>
          <a:solidFill>
            <a:srgbClr val="00206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took off from Earth on our week-long space vacation.   The blastoff was rough.  And as I was looking back to see the Earth moving away from us, I realized that I forgot to pack my toothbrush.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1242173F-C313-4A71-AF93-47E95F43EE53}"/>
              </a:ext>
            </a:extLst>
          </p:cNvPr>
          <p:cNvSpPr/>
          <p:nvPr/>
        </p:nvSpPr>
        <p:spPr>
          <a:xfrm rot="10800000">
            <a:off x="3776716" y="4647623"/>
            <a:ext cx="5808717" cy="1566040"/>
          </a:xfrm>
          <a:prstGeom prst="wedgeEllipseCallout">
            <a:avLst>
              <a:gd name="adj1" fmla="val 31155"/>
              <a:gd name="adj2" fmla="val 206573"/>
            </a:avLst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12D345-305C-41BA-94F5-BA00A2167D5A}"/>
              </a:ext>
            </a:extLst>
          </p:cNvPr>
          <p:cNvSpPr txBox="1"/>
          <p:nvPr/>
        </p:nvSpPr>
        <p:spPr>
          <a:xfrm>
            <a:off x="4340771" y="4830479"/>
            <a:ext cx="4603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your captain speaking.  We are now cruising at 50,000 km/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an altitude of 60,000 miles.</a:t>
            </a:r>
          </a:p>
        </p:txBody>
      </p:sp>
    </p:spTree>
    <p:extLst>
      <p:ext uri="{BB962C8B-B14F-4D97-AF65-F5344CB8AC3E}">
        <p14:creationId xmlns:p14="http://schemas.microsoft.com/office/powerpoint/2010/main" val="2081393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01F43E-DFC6-43F9-8214-C82709D6FD10}"/>
              </a:ext>
            </a:extLst>
          </p:cNvPr>
          <p:cNvSpPr txBox="1"/>
          <p:nvPr/>
        </p:nvSpPr>
        <p:spPr>
          <a:xfrm>
            <a:off x="357353" y="199696"/>
            <a:ext cx="11613930" cy="1815882"/>
          </a:xfrm>
          <a:prstGeom prst="rect">
            <a:avLst/>
          </a:prstGeom>
          <a:solidFill>
            <a:srgbClr val="00206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first stop was a guided tour of planet Mars, the red planet.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Mars was red because its past atmosphere had oxygen, and the oxygen rusted the iron in the soil and rocks.  Everything on Mars was red like pizza sauce.  I miss pizza.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D7E2C5-A5CA-4931-8713-568BAF4C7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174" y="2165131"/>
            <a:ext cx="5857766" cy="4393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EEC380-CEF8-41E3-A4F2-AF60E756E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165131"/>
            <a:ext cx="4393324" cy="439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9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01F43E-DFC6-43F9-8214-C82709D6FD10}"/>
              </a:ext>
            </a:extLst>
          </p:cNvPr>
          <p:cNvSpPr txBox="1"/>
          <p:nvPr/>
        </p:nvSpPr>
        <p:spPr>
          <a:xfrm>
            <a:off x="357353" y="199696"/>
            <a:ext cx="11613930" cy="1384995"/>
          </a:xfrm>
          <a:prstGeom prst="rect">
            <a:avLst/>
          </a:prstGeom>
          <a:solidFill>
            <a:srgbClr val="00206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took selfies on the rim of Valles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Marineris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Valles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Marineris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Martian canyon system longer and deeper that the Grand Canyon.  I threw a rock into Valles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Marineris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It fell and fell and fell.  It was deep!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E4D36D-8912-442F-A0F5-17678E551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954" y="1659322"/>
            <a:ext cx="9017874" cy="50725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72A419-E45B-470C-95BB-23393BD21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5407" y="3345349"/>
            <a:ext cx="714868" cy="850250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7D61D8FE-82E9-459F-865E-935D2D156381}"/>
              </a:ext>
            </a:extLst>
          </p:cNvPr>
          <p:cNvSpPr/>
          <p:nvPr/>
        </p:nvSpPr>
        <p:spPr>
          <a:xfrm>
            <a:off x="7683062" y="2013605"/>
            <a:ext cx="2743200" cy="977462"/>
          </a:xfrm>
          <a:prstGeom prst="wedgeEllipseCallout">
            <a:avLst>
              <a:gd name="adj1" fmla="val -27730"/>
              <a:gd name="adj2" fmla="val 91532"/>
            </a:avLst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2AEEAB-DD49-476F-9765-C638ABC62658}"/>
              </a:ext>
            </a:extLst>
          </p:cNvPr>
          <p:cNvSpPr txBox="1"/>
          <p:nvPr/>
        </p:nvSpPr>
        <p:spPr>
          <a:xfrm>
            <a:off x="7882841" y="2179170"/>
            <a:ext cx="2249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at me!  No hands!</a:t>
            </a:r>
          </a:p>
        </p:txBody>
      </p:sp>
    </p:spTree>
    <p:extLst>
      <p:ext uri="{BB962C8B-B14F-4D97-AF65-F5344CB8AC3E}">
        <p14:creationId xmlns:p14="http://schemas.microsoft.com/office/powerpoint/2010/main" val="389349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01F43E-DFC6-43F9-8214-C82709D6FD10}"/>
              </a:ext>
            </a:extLst>
          </p:cNvPr>
          <p:cNvSpPr txBox="1"/>
          <p:nvPr/>
        </p:nvSpPr>
        <p:spPr>
          <a:xfrm>
            <a:off x="357353" y="199696"/>
            <a:ext cx="11613930" cy="1384995"/>
          </a:xfrm>
          <a:prstGeom prst="rect">
            <a:avLst/>
          </a:prstGeom>
          <a:solidFill>
            <a:srgbClr val="002060">
              <a:alpha val="25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next stop was the Planet Neptune.  It seemed like it took years to get there.  I needed to put on a sweater over my spacesuit, it was very, very cold this far away from the Sun.  The sun looked like a dot from here.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4BBAAE-8DF4-49C0-9348-3C55064C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626" y="1737129"/>
            <a:ext cx="6460310" cy="45480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E95D38-99F9-4464-AFB1-D51976E48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53" y="1873726"/>
            <a:ext cx="4784578" cy="478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95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227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Ritchie</dc:creator>
  <cp:lastModifiedBy>Jason Ritchie</cp:lastModifiedBy>
  <cp:revision>9</cp:revision>
  <dcterms:created xsi:type="dcterms:W3CDTF">2021-09-16T12:36:10Z</dcterms:created>
  <dcterms:modified xsi:type="dcterms:W3CDTF">2021-09-16T13:48:31Z</dcterms:modified>
</cp:coreProperties>
</file>